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22 сентября в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Пичугинской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средней школе состоялся методический семинар, в работе которого приняли участие учителя,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Барашковской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Сычевской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Варгашинской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(начальной),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Лихачевской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Поповской школ.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На семинаре было проведено 8  открытых уроков, представлен опыт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Пичугинской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средней школы о работе над единой методической темой.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Для участников семинара были подготовлены памятки для анализа открытых уроков, Приглашения на семинары-практикумы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Пичугинской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средней школы, которые будут проведены в течение 2012-2013 учебного года.  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 чтения во 2 классе, учительница Филатова Ирина Вячеславовна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48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4495800" cy="5143512"/>
          </a:xfrm>
        </p:spPr>
      </p:pic>
      <p:pic>
        <p:nvPicPr>
          <p:cNvPr id="6" name="Содержимое 5" descr="Изображение 48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1714488"/>
            <a:ext cx="4643438" cy="51435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математики в 4 классе, учительница Москвина Елена Викторовна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49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43050"/>
            <a:ext cx="4572000" cy="5214950"/>
          </a:xfrm>
        </p:spPr>
      </p:pic>
      <p:pic>
        <p:nvPicPr>
          <p:cNvPr id="6" name="Содержимое 5" descr="Изображение 49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643050"/>
            <a:ext cx="4572000" cy="52149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русского языка в 5 классе, учительница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Блажкова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Ольга Ивановна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54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4572000" cy="5143512"/>
          </a:xfrm>
        </p:spPr>
      </p:pic>
      <p:pic>
        <p:nvPicPr>
          <p:cNvPr id="6" name="Содержимое 5" descr="Изображение 52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714488"/>
            <a:ext cx="4572000" cy="5143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математики в 6 классе, учительница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Фролова Вероника Борисовна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57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4643438" cy="5286388"/>
          </a:xfrm>
        </p:spPr>
      </p:pic>
      <p:pic>
        <p:nvPicPr>
          <p:cNvPr id="6" name="Содержимое 5" descr="Изображение 55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571612"/>
            <a:ext cx="4495800" cy="52863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  окружающего мира в 3 классе, учительница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Менщикова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Елена Васильевна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6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4643438" cy="5286388"/>
          </a:xfrm>
        </p:spPr>
      </p:pic>
      <p:pic>
        <p:nvPicPr>
          <p:cNvPr id="6" name="Содержимое 5" descr="Изображение 58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571612"/>
            <a:ext cx="4495800" cy="52863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Урок химии в 8 классе, учительница Сафронова Марина Валентиновна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61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4643438" cy="5143512"/>
          </a:xfrm>
        </p:spPr>
      </p:pic>
      <p:pic>
        <p:nvPicPr>
          <p:cNvPr id="6" name="Содержимое 5" descr="Изображение 61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14488"/>
            <a:ext cx="4495800" cy="514351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английского языка во 2 классе, учительница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Марьянина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Светлана Анатольевна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65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4643438" cy="5286388"/>
          </a:xfrm>
        </p:spPr>
      </p:pic>
      <p:pic>
        <p:nvPicPr>
          <p:cNvPr id="6" name="Содержимое 5" descr="Изображение 64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571612"/>
            <a:ext cx="4495800" cy="52863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русского языка в 6 классе, учительница Степанова Альбина Владимировна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Изображение 68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4714876" cy="5286388"/>
          </a:xfrm>
        </p:spPr>
      </p:pic>
      <p:pic>
        <p:nvPicPr>
          <p:cNvPr id="6" name="Содержимое 5" descr="Изображение 7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4876" y="1571612"/>
            <a:ext cx="4429124" cy="52863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112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22 сентября в Пичугинской средней школе состоялся методический семинар, в работе которого приняли участие учителя, Барашковской, Сычевской, Варгашинской (начальной), Лихачевской, Поповской школ.      На семинаре было проведено 8  открытых уроков, представлен опыт Пичугинской средней школы о работе над единой методической темой.     Для участников семинара были подготовлены памятки для анализа открытых уроков, Приглашения на семинары-практикумы Пичугинской средней школы, которые будут проведены в течение 2012-2013 учебного года.     </vt:lpstr>
      <vt:lpstr>Урок чтения во 2 классе, учительница Филатова Ирина Вячеславовна </vt:lpstr>
      <vt:lpstr>Урок математики в 4 классе, учительница Москвина Елена Викторовна </vt:lpstr>
      <vt:lpstr>Урок русского языка в 5 классе, учительница Блажкова Ольга Ивановна  </vt:lpstr>
      <vt:lpstr>Урок математики в 6 классе, учительница  Фролова Вероника Борисовна </vt:lpstr>
      <vt:lpstr>Урок  окружающего мира в 3 классе, учительница Менщикова Елена Васильевна </vt:lpstr>
      <vt:lpstr>Урок химии в 8 классе, учительница Сафронова Марина Валентиновна   </vt:lpstr>
      <vt:lpstr>Урок английского языка во 2 классе, учительница Марьянина Светлана Анатольевна </vt:lpstr>
      <vt:lpstr>Урок русского языка в 6 классе, учительница Степанова Альбина Владимировна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сентября </dc:title>
  <cp:lastModifiedBy>Пичугинская Школа</cp:lastModifiedBy>
  <cp:revision>16</cp:revision>
  <dcterms:modified xsi:type="dcterms:W3CDTF">2012-10-22T02:45:58Z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794933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D5.0.8</vt:lpwstr>
  </property>
</Properties>
</file>